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3" r:id="rId1"/>
  </p:sldMasterIdLst>
  <p:notesMasterIdLst>
    <p:notesMasterId r:id="rId3"/>
  </p:notesMasterIdLst>
  <p:handoutMasterIdLst>
    <p:handoutMasterId r:id="rId4"/>
  </p:handoutMasterIdLst>
  <p:sldIdLst>
    <p:sldId id="257" r:id="rId2"/>
  </p:sldIdLst>
  <p:sldSz cx="7559675" cy="53276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868" userDrawn="1">
          <p15:clr>
            <a:srgbClr val="A4A3A4"/>
          </p15:clr>
        </p15:guide>
        <p15:guide id="2" pos="525" userDrawn="1">
          <p15:clr>
            <a:srgbClr val="A4A3A4"/>
          </p15:clr>
        </p15:guide>
        <p15:guide id="3" orient="horz" pos="2931" userDrawn="1">
          <p15:clr>
            <a:srgbClr val="A4A3A4"/>
          </p15:clr>
        </p15:guide>
        <p15:guide id="4" orient="horz" pos="832" userDrawn="1">
          <p15:clr>
            <a:srgbClr val="A4A3A4"/>
          </p15:clr>
        </p15:guide>
        <p15:guide id="5" pos="3253" userDrawn="1">
          <p15:clr>
            <a:srgbClr val="A4A3A4"/>
          </p15:clr>
        </p15:guide>
        <p15:guide id="6" pos="2212" userDrawn="1">
          <p15:clr>
            <a:srgbClr val="A4A3A4"/>
          </p15:clr>
        </p15:guide>
        <p15:guide id="7" pos="4163" userDrawn="1">
          <p15:clr>
            <a:srgbClr val="A4A3A4"/>
          </p15:clr>
        </p15:guide>
        <p15:guide id="8" pos="849" userDrawn="1">
          <p15:clr>
            <a:srgbClr val="A4A3A4"/>
          </p15:clr>
        </p15:guide>
        <p15:guide id="9" pos="2508" userDrawn="1">
          <p15:clr>
            <a:srgbClr val="A4A3A4"/>
          </p15:clr>
        </p15:guide>
        <p15:guide id="10" pos="485" userDrawn="1">
          <p15:clr>
            <a:srgbClr val="A4A3A4"/>
          </p15:clr>
        </p15:guide>
        <p15:guide id="11" pos="2699" userDrawn="1">
          <p15:clr>
            <a:srgbClr val="A4A3A4"/>
          </p15:clr>
        </p15:guide>
        <p15:guide id="12" pos="4237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eiryn Vine" initials="KV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8595B"/>
    <a:srgbClr val="8E8F92"/>
    <a:srgbClr val="B1864C"/>
    <a:srgbClr val="898B8E"/>
    <a:srgbClr val="005A7A"/>
    <a:srgbClr val="E6E6E6"/>
    <a:srgbClr val="FFCC00"/>
    <a:srgbClr val="A03A95"/>
    <a:srgbClr val="F47920"/>
    <a:srgbClr val="54309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444" autoAdjust="0"/>
    <p:restoredTop sz="94684"/>
  </p:normalViewPr>
  <p:slideViewPr>
    <p:cSldViewPr snapToObjects="1">
      <p:cViewPr varScale="1">
        <p:scale>
          <a:sx n="147" d="100"/>
          <a:sy n="147" d="100"/>
        </p:scale>
        <p:origin x="1392" y="184"/>
      </p:cViewPr>
      <p:guideLst>
        <p:guide orient="horz" pos="868"/>
        <p:guide pos="525"/>
        <p:guide orient="horz" pos="2931"/>
        <p:guide orient="horz" pos="832"/>
        <p:guide pos="3253"/>
        <p:guide pos="2212"/>
        <p:guide pos="4163"/>
        <p:guide pos="849"/>
        <p:guide pos="2508"/>
        <p:guide pos="485"/>
        <p:guide pos="2699"/>
        <p:guide pos="423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Objects="1">
      <p:cViewPr varScale="1">
        <p:scale>
          <a:sx n="84" d="100"/>
          <a:sy n="84" d="100"/>
        </p:scale>
        <p:origin x="3828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D05723-D97C-E745-9478-07A6F33B2BD5}" type="datetimeFigureOut">
              <a:rPr lang="en-US" smtClean="0"/>
              <a:t>11/15/23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6CA21D-FF2A-B646-99A7-14029F8634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7299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DAA763-3E23-4442-B187-AE0224A51AC2}" type="datetimeFigureOut">
              <a:rPr lang="en-GB" smtClean="0"/>
              <a:t>15/11/2023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39838" y="1143000"/>
            <a:ext cx="43783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139EEE-4C56-9044-B815-BA09ED0AB5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325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1pPr>
    <a:lvl2pPr marL="309296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2pPr>
    <a:lvl3pPr marL="618592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3pPr>
    <a:lvl4pPr marL="927887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4pPr>
    <a:lvl5pPr marL="1237183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5pPr>
    <a:lvl6pPr marL="1546479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6pPr>
    <a:lvl7pPr marL="1855775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7pPr>
    <a:lvl8pPr marL="2165071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8pPr>
    <a:lvl9pPr marL="2474366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F139EEE-4C56-9044-B815-BA09ED0AB541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353924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399C2CB-6ABA-3D44-BC6C-D68402FE9FD4}"/>
              </a:ext>
            </a:extLst>
          </p:cNvPr>
          <p:cNvSpPr>
            <a:spLocks noGrp="1"/>
          </p:cNvSpPr>
          <p:nvPr>
            <p:ph sz="quarter" idx="10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10927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7" name="Picture 36">
            <a:extLst>
              <a:ext uri="{FF2B5EF4-FFF2-40B4-BE49-F238E27FC236}">
                <a16:creationId xmlns:a16="http://schemas.microsoft.com/office/drawing/2014/main" id="{E3509F10-2E60-2143-9632-5E0B8F77062C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9496" y="6342"/>
            <a:ext cx="7540682" cy="5314965"/>
          </a:xfrm>
          <a:prstGeom prst="rect">
            <a:avLst/>
          </a:prstGeom>
        </p:spPr>
      </p:pic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55700" y="2257257"/>
            <a:ext cx="4176465" cy="25668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6208460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</p:sldLayoutIdLst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txStyles>
    <p:titleStyle>
      <a:lvl1pPr algn="l" defTabSz="710397" rtl="0" eaLnBrk="1" latinLnBrk="0" hangingPunct="1">
        <a:lnSpc>
          <a:spcPct val="90000"/>
        </a:lnSpc>
        <a:spcBef>
          <a:spcPct val="0"/>
        </a:spcBef>
        <a:buNone/>
        <a:defRPr sz="341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710397" rtl="0" eaLnBrk="1" latinLnBrk="0" hangingPunct="1">
        <a:lnSpc>
          <a:spcPct val="90000"/>
        </a:lnSpc>
        <a:spcBef>
          <a:spcPts val="777"/>
        </a:spcBef>
        <a:buFont typeface="Arial" panose="020B0604020202020204" pitchFamily="34" charset="0"/>
        <a:buNone/>
        <a:defRPr sz="2000" kern="1200">
          <a:solidFill>
            <a:srgbClr val="898B8E"/>
          </a:solidFill>
          <a:latin typeface="+mn-lt"/>
          <a:ea typeface="+mn-ea"/>
          <a:cs typeface="+mn-cs"/>
        </a:defRPr>
      </a:lvl1pPr>
      <a:lvl2pPr marL="355199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800" kern="1200">
          <a:solidFill>
            <a:srgbClr val="898B8E"/>
          </a:solidFill>
          <a:latin typeface="+mn-lt"/>
          <a:ea typeface="+mn-ea"/>
          <a:cs typeface="+mn-cs"/>
        </a:defRPr>
      </a:lvl2pPr>
      <a:lvl3pPr marL="710398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400" kern="1200">
          <a:solidFill>
            <a:srgbClr val="898B8E"/>
          </a:solidFill>
          <a:latin typeface="+mn-lt"/>
          <a:ea typeface="+mn-ea"/>
          <a:cs typeface="+mn-cs"/>
        </a:defRPr>
      </a:lvl3pPr>
      <a:lvl4pPr marL="1065596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200" kern="1200">
          <a:solidFill>
            <a:srgbClr val="898B8E"/>
          </a:solidFill>
          <a:latin typeface="+mn-lt"/>
          <a:ea typeface="+mn-ea"/>
          <a:cs typeface="+mn-cs"/>
        </a:defRPr>
      </a:lvl4pPr>
      <a:lvl5pPr marL="1420795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200" kern="1200">
          <a:solidFill>
            <a:srgbClr val="898B8E"/>
          </a:solidFill>
          <a:latin typeface="+mn-lt"/>
          <a:ea typeface="+mn-ea"/>
          <a:cs typeface="+mn-cs"/>
        </a:defRPr>
      </a:lvl5pPr>
      <a:lvl6pPr marL="1953593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6pPr>
      <a:lvl7pPr marL="2308791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7pPr>
      <a:lvl8pPr marL="2663990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8pPr>
      <a:lvl9pPr marL="3019189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1pPr>
      <a:lvl2pPr marL="355199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2pPr>
      <a:lvl3pPr marL="710397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3pPr>
      <a:lvl4pPr marL="1065596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4pPr>
      <a:lvl5pPr marL="1420795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5pPr>
      <a:lvl6pPr marL="1775993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6pPr>
      <a:lvl7pPr marL="2131192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7pPr>
      <a:lvl8pPr marL="2486391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8pPr>
      <a:lvl9pPr marL="2841589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2381" userDrawn="1">
          <p15:clr>
            <a:srgbClr val="F26B43"/>
          </p15:clr>
        </p15:guide>
        <p15:guide id="2" orient="horz" pos="674" userDrawn="1">
          <p15:clr>
            <a:srgbClr val="F26B43"/>
          </p15:clr>
        </p15:guide>
        <p15:guide id="3" pos="4476" userDrawn="1">
          <p15:clr>
            <a:srgbClr val="F26B43"/>
          </p15:clr>
        </p15:guide>
        <p15:guide id="4" pos="299" userDrawn="1">
          <p15:clr>
            <a:srgbClr val="F26B43"/>
          </p15:clr>
        </p15:guide>
        <p15:guide id="5" orient="horz" pos="86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13">
            <a:extLst>
              <a:ext uri="{FF2B5EF4-FFF2-40B4-BE49-F238E27FC236}">
                <a16:creationId xmlns:a16="http://schemas.microsoft.com/office/drawing/2014/main" id="{A90B8D9F-AE36-704B-A53E-B61FA748F97C}"/>
              </a:ext>
            </a:extLst>
          </p:cNvPr>
          <p:cNvSpPr>
            <a:spLocks noGrp="1"/>
          </p:cNvSpPr>
          <p:nvPr>
            <p:ph sz="quarter" idx="10"/>
          </p:nvPr>
        </p:nvSpPr>
        <p:spPr>
          <a:xfrm>
            <a:off x="2555700" y="2257256"/>
            <a:ext cx="4176465" cy="2740059"/>
          </a:xfrm>
          <a:noFill/>
        </p:spPr>
        <p:txBody>
          <a:bodyPr>
            <a:normAutofit fontScale="92500" lnSpcReduction="20000"/>
          </a:bodyPr>
          <a:lstStyle/>
          <a:p>
            <a:r>
              <a:rPr lang="en-AU" sz="2300" dirty="0" err="1">
                <a:solidFill>
                  <a:srgbClr val="58595B"/>
                </a:solidFill>
              </a:rPr>
              <a:t>Büszkék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vagyunk</a:t>
            </a:r>
            <a:r>
              <a:rPr lang="en-AU" sz="2300" dirty="0">
                <a:solidFill>
                  <a:srgbClr val="58595B"/>
                </a:solidFill>
              </a:rPr>
              <a:t>, </a:t>
            </a:r>
            <a:r>
              <a:rPr lang="en-AU" sz="2300" dirty="0" err="1">
                <a:solidFill>
                  <a:srgbClr val="58595B"/>
                </a:solidFill>
              </a:rPr>
              <a:t>hogy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elértük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az</a:t>
            </a:r>
            <a:r>
              <a:rPr lang="en-AU" sz="2300" dirty="0">
                <a:solidFill>
                  <a:srgbClr val="58595B"/>
                </a:solidFill>
              </a:rPr>
              <a:t> ESO Angels </a:t>
            </a:r>
            <a:r>
              <a:rPr lang="en-AU" sz="2300" dirty="0" err="1">
                <a:solidFill>
                  <a:srgbClr val="58595B"/>
                </a:solidFill>
              </a:rPr>
              <a:t>Díj</a:t>
            </a:r>
            <a:r>
              <a:rPr lang="en-AU" sz="2300" dirty="0">
                <a:solidFill>
                  <a:srgbClr val="58595B"/>
                </a:solidFill>
              </a:rPr>
              <a:t> </a:t>
            </a:r>
            <a:r>
              <a:rPr lang="en-AU" sz="2300" b="1" kern="0" dirty="0" err="1">
                <a:solidFill>
                  <a:schemeClr val="tx1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Gyémánt</a:t>
            </a:r>
            <a:r>
              <a:rPr lang="en-AU" sz="1800" b="1" kern="0" dirty="0"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 </a:t>
            </a:r>
            <a:r>
              <a:rPr lang="en-AU" sz="2300" dirty="0" err="1">
                <a:solidFill>
                  <a:srgbClr val="58595B"/>
                </a:solidFill>
              </a:rPr>
              <a:t>Fokozatát</a:t>
            </a:r>
            <a:r>
              <a:rPr lang="en-AU" sz="2300" dirty="0">
                <a:solidFill>
                  <a:srgbClr val="58595B"/>
                </a:solidFill>
              </a:rPr>
              <a:t>, </a:t>
            </a:r>
            <a:r>
              <a:rPr lang="en-AU" sz="2300" dirty="0" err="1">
                <a:solidFill>
                  <a:srgbClr val="58595B"/>
                </a:solidFill>
              </a:rPr>
              <a:t>és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hivatalosan</a:t>
            </a:r>
            <a:r>
              <a:rPr lang="en-AU" sz="2300" dirty="0">
                <a:solidFill>
                  <a:srgbClr val="58595B"/>
                </a:solidFill>
              </a:rPr>
              <a:t> is </a:t>
            </a:r>
            <a:r>
              <a:rPr lang="en-AU" sz="2300" dirty="0" err="1">
                <a:solidFill>
                  <a:srgbClr val="58595B"/>
                </a:solidFill>
              </a:rPr>
              <a:t>elismerik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munkánkat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az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idei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hazai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kongresszuson</a:t>
            </a:r>
            <a:r>
              <a:rPr lang="en-AU" sz="2300" dirty="0">
                <a:solidFill>
                  <a:srgbClr val="58595B"/>
                </a:solidFill>
              </a:rPr>
              <a:t>, </a:t>
            </a:r>
            <a:r>
              <a:rPr lang="en-AU" sz="2300" dirty="0" err="1">
                <a:solidFill>
                  <a:srgbClr val="58595B"/>
                </a:solidFill>
              </a:rPr>
              <a:t>melyen</a:t>
            </a:r>
            <a:r>
              <a:rPr lang="en-AU" sz="2300" dirty="0">
                <a:solidFill>
                  <a:srgbClr val="58595B"/>
                </a:solidFill>
              </a:rPr>
              <a:t> a </a:t>
            </a:r>
            <a:r>
              <a:rPr lang="en-AU" sz="2300" dirty="0" err="1">
                <a:solidFill>
                  <a:srgbClr val="58595B"/>
                </a:solidFill>
              </a:rPr>
              <a:t>szakma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kíválóságai</a:t>
            </a:r>
            <a:r>
              <a:rPr lang="en-AU" sz="2300" dirty="0">
                <a:solidFill>
                  <a:srgbClr val="58595B"/>
                </a:solidFill>
              </a:rPr>
              <a:t> is </a:t>
            </a:r>
            <a:r>
              <a:rPr lang="en-AU" sz="2300" dirty="0" err="1">
                <a:solidFill>
                  <a:srgbClr val="58595B"/>
                </a:solidFill>
              </a:rPr>
              <a:t>részt</a:t>
            </a:r>
            <a:r>
              <a:rPr lang="en-AU" sz="2300" dirty="0">
                <a:solidFill>
                  <a:srgbClr val="58595B"/>
                </a:solidFill>
              </a:rPr>
              <a:t> </a:t>
            </a:r>
            <a:r>
              <a:rPr lang="en-AU" sz="2300" dirty="0" err="1">
                <a:solidFill>
                  <a:srgbClr val="58595B"/>
                </a:solidFill>
              </a:rPr>
              <a:t>vesznek</a:t>
            </a:r>
            <a:r>
              <a:rPr lang="en-GB" sz="2300" dirty="0">
                <a:solidFill>
                  <a:srgbClr val="58595B"/>
                </a:solidFill>
              </a:rPr>
              <a:t>.</a:t>
            </a:r>
            <a:r>
              <a:rPr lang="en-GB" sz="2100" dirty="0">
                <a:solidFill>
                  <a:srgbClr val="58595B"/>
                </a:solidFill>
              </a:rPr>
              <a:t> 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endParaRPr lang="en-GB" sz="1400" dirty="0">
              <a:solidFill>
                <a:srgbClr val="58595B"/>
              </a:solidFill>
            </a:endParaRP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 dirty="0">
                <a:solidFill>
                  <a:srgbClr val="58595B"/>
                </a:solidFill>
              </a:rPr>
              <a:t>https://</a:t>
            </a:r>
            <a:r>
              <a:rPr lang="en-GB" sz="1500" dirty="0" err="1">
                <a:solidFill>
                  <a:srgbClr val="58595B"/>
                </a:solidFill>
              </a:rPr>
              <a:t>goo.gl</a:t>
            </a:r>
            <a:r>
              <a:rPr lang="en-GB" sz="1500" dirty="0">
                <a:solidFill>
                  <a:srgbClr val="58595B"/>
                </a:solidFill>
              </a:rPr>
              <a:t>/kvwYN1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 dirty="0">
                <a:solidFill>
                  <a:srgbClr val="58595B"/>
                </a:solidFill>
              </a:rPr>
              <a:t>#</a:t>
            </a:r>
            <a:r>
              <a:rPr lang="en-GB" sz="1500" dirty="0" err="1">
                <a:solidFill>
                  <a:srgbClr val="58595B"/>
                </a:solidFill>
              </a:rPr>
              <a:t>ESOAngelsAwards</a:t>
            </a:r>
            <a:r>
              <a:rPr lang="en-GB" sz="1500" dirty="0">
                <a:solidFill>
                  <a:srgbClr val="58595B"/>
                </a:solidFill>
              </a:rPr>
              <a:t>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>
                <a:solidFill>
                  <a:srgbClr val="58595B"/>
                </a:solidFill>
              </a:rPr>
              <a:t>#ESOC2024 </a:t>
            </a:r>
            <a:endParaRPr lang="en-GB" sz="1500" dirty="0">
              <a:solidFill>
                <a:srgbClr val="58595B"/>
              </a:solidFill>
            </a:endParaRP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 dirty="0">
                <a:solidFill>
                  <a:srgbClr val="58595B"/>
                </a:solidFill>
              </a:rPr>
              <a:t>#</a:t>
            </a:r>
            <a:r>
              <a:rPr lang="en-GB" sz="1500" dirty="0" err="1">
                <a:solidFill>
                  <a:srgbClr val="58595B"/>
                </a:solidFill>
              </a:rPr>
              <a:t>givinglifeachance</a:t>
            </a:r>
            <a:r>
              <a:rPr lang="en-GB" sz="1500" dirty="0">
                <a:solidFill>
                  <a:srgbClr val="58595B"/>
                </a:solidFill>
              </a:rPr>
              <a:t>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500" dirty="0">
                <a:solidFill>
                  <a:srgbClr val="58595B"/>
                </a:solidFill>
              </a:rPr>
              <a:t>#angels-initiative </a:t>
            </a:r>
          </a:p>
        </p:txBody>
      </p:sp>
      <p:sp>
        <p:nvSpPr>
          <p:cNvPr id="4" name="Content Placeholder 13">
            <a:extLst>
              <a:ext uri="{FF2B5EF4-FFF2-40B4-BE49-F238E27FC236}">
                <a16:creationId xmlns:a16="http://schemas.microsoft.com/office/drawing/2014/main" id="{01BCD966-C0BB-304F-9D00-3EBA2E84D69D}"/>
              </a:ext>
            </a:extLst>
          </p:cNvPr>
          <p:cNvSpPr txBox="1">
            <a:spLocks/>
          </p:cNvSpPr>
          <p:nvPr/>
        </p:nvSpPr>
        <p:spPr>
          <a:xfrm>
            <a:off x="467469" y="529065"/>
            <a:ext cx="4176465" cy="406568"/>
          </a:xfrm>
          <a:prstGeom prst="rect">
            <a:avLst/>
          </a:prstGeom>
          <a:noFill/>
        </p:spPr>
        <p:txBody>
          <a:bodyPr vert="horz" wrap="none" lIns="91440" tIns="45720" rIns="91440" bIns="45720" rtlCol="0" anchor="ctr">
            <a:noAutofit/>
          </a:bodyPr>
          <a:lstStyle>
            <a:lvl1pPr marL="0" indent="0" algn="l" defTabSz="710397" rtl="0" eaLnBrk="1" latinLnBrk="0" hangingPunct="1">
              <a:lnSpc>
                <a:spcPct val="90000"/>
              </a:lnSpc>
              <a:spcBef>
                <a:spcPts val="777"/>
              </a:spcBef>
              <a:buFont typeface="Arial" panose="020B0604020202020204" pitchFamily="34" charset="0"/>
              <a:buNone/>
              <a:defRPr sz="20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1pPr>
            <a:lvl2pPr marL="355199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8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2pPr>
            <a:lvl3pPr marL="710398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4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3pPr>
            <a:lvl4pPr marL="1065596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4pPr>
            <a:lvl5pPr marL="1420795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5pPr>
            <a:lvl6pPr marL="1953593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08791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663990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019189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80000"/>
              </a:lnSpc>
              <a:spcBef>
                <a:spcPts val="0"/>
              </a:spcBef>
            </a:pPr>
            <a:r>
              <a:rPr lang="en-GB" sz="3000" b="1" dirty="0">
                <a:solidFill>
                  <a:schemeClr val="tx1"/>
                </a:solidFill>
              </a:rPr>
              <a:t>ESO ANGELS</a:t>
            </a:r>
          </a:p>
        </p:txBody>
      </p:sp>
      <p:sp>
        <p:nvSpPr>
          <p:cNvPr id="5" name="Content Placeholder 13">
            <a:extLst>
              <a:ext uri="{FF2B5EF4-FFF2-40B4-BE49-F238E27FC236}">
                <a16:creationId xmlns:a16="http://schemas.microsoft.com/office/drawing/2014/main" id="{90878D5B-D823-0E41-A0C6-E6063CD1343F}"/>
              </a:ext>
            </a:extLst>
          </p:cNvPr>
          <p:cNvSpPr txBox="1">
            <a:spLocks/>
          </p:cNvSpPr>
          <p:nvPr/>
        </p:nvSpPr>
        <p:spPr>
          <a:xfrm>
            <a:off x="2555701" y="330334"/>
            <a:ext cx="1929805" cy="821323"/>
          </a:xfrm>
          <a:prstGeom prst="rect">
            <a:avLst/>
          </a:prstGeom>
          <a:noFill/>
        </p:spPr>
        <p:txBody>
          <a:bodyPr vert="horz" wrap="none" lIns="91440" tIns="45720" rIns="91440" bIns="45720" rtlCol="0" anchor="ctr">
            <a:noAutofit/>
          </a:bodyPr>
          <a:lstStyle>
            <a:lvl1pPr marL="0" indent="0" algn="l" defTabSz="710397" rtl="0" eaLnBrk="1" latinLnBrk="0" hangingPunct="1">
              <a:lnSpc>
                <a:spcPct val="90000"/>
              </a:lnSpc>
              <a:spcBef>
                <a:spcPts val="777"/>
              </a:spcBef>
              <a:buFont typeface="Arial" panose="020B0604020202020204" pitchFamily="34" charset="0"/>
              <a:buNone/>
              <a:defRPr sz="20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1pPr>
            <a:lvl2pPr marL="355199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8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2pPr>
            <a:lvl3pPr marL="710398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4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3pPr>
            <a:lvl4pPr marL="1065596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4pPr>
            <a:lvl5pPr marL="1420795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5pPr>
            <a:lvl6pPr marL="1953593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08791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663990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019189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80000"/>
              </a:lnSpc>
              <a:spcBef>
                <a:spcPts val="0"/>
              </a:spcBef>
            </a:pPr>
            <a:r>
              <a:rPr lang="en-GB" sz="6000" dirty="0">
                <a:solidFill>
                  <a:schemeClr val="tx1"/>
                </a:solidFill>
                <a:latin typeface="Angelina" panose="00000400000000000000" pitchFamily="2" charset="0"/>
              </a:rPr>
              <a:t>D</a:t>
            </a:r>
            <a:r>
              <a:rPr lang="en-AU" sz="6000" dirty="0" err="1">
                <a:solidFill>
                  <a:schemeClr val="tx1"/>
                </a:solidFill>
                <a:latin typeface="Angelina" panose="00000400000000000000" pitchFamily="2" charset="0"/>
              </a:rPr>
              <a:t>íjak</a:t>
            </a:r>
            <a:endParaRPr lang="en-GB" sz="5800" spc="-80" dirty="0">
              <a:solidFill>
                <a:schemeClr val="tx1"/>
              </a:solidFill>
              <a:latin typeface="Angelina" panose="00000400000000000000" pitchFamily="2" charset="0"/>
            </a:endParaRPr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84C2A67A-0F8E-F146-8506-B0A94BDFB3DC}"/>
              </a:ext>
            </a:extLst>
          </p:cNvPr>
          <p:cNvPicPr>
            <a:picLocks noChangeAspect="1"/>
          </p:cNvPicPr>
          <p:nvPr/>
        </p:nvPicPr>
        <p:blipFill>
          <a:blip r:embed="rId3"/>
          <a:srcRect/>
          <a:stretch/>
        </p:blipFill>
        <p:spPr>
          <a:xfrm>
            <a:off x="232590" y="2001673"/>
            <a:ext cx="2321362" cy="31104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858447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theme/theme1.xml><?xml version="1.0" encoding="utf-8"?>
<a:theme xmlns:a="http://schemas.openxmlformats.org/drawingml/2006/main" name="Boehringer Ingelheim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1073</TotalTime>
  <Words>50</Words>
  <Application>Microsoft Macintosh PowerPoint</Application>
  <PresentationFormat>Custom</PresentationFormat>
  <Paragraphs>10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Angelina</vt:lpstr>
      <vt:lpstr>Arial</vt:lpstr>
      <vt:lpstr>Calibri</vt:lpstr>
      <vt:lpstr>Boehringer Ingelheim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Lee Whitehead</dc:creator>
  <cp:lastModifiedBy>Megan Gill</cp:lastModifiedBy>
  <cp:revision>531</cp:revision>
  <dcterms:created xsi:type="dcterms:W3CDTF">2016-03-24T07:27:19Z</dcterms:created>
  <dcterms:modified xsi:type="dcterms:W3CDTF">2023-11-15T12:30:25Z</dcterms:modified>
</cp:coreProperties>
</file>