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84"/>
  </p:normalViewPr>
  <p:slideViewPr>
    <p:cSldViewPr snapToObjects="1">
      <p:cViewPr varScale="1">
        <p:scale>
          <a:sx n="147" d="100"/>
          <a:sy n="147" d="100"/>
        </p:scale>
        <p:origin x="1392" y="184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11/15/23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15/11/2023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176465" cy="2740059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AU" sz="2300" dirty="0" err="1">
                <a:solidFill>
                  <a:srgbClr val="58595B"/>
                </a:solidFill>
              </a:rPr>
              <a:t>Büszkék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vagyunk</a:t>
            </a:r>
            <a:r>
              <a:rPr lang="en-AU" sz="2300" dirty="0">
                <a:solidFill>
                  <a:srgbClr val="58595B"/>
                </a:solidFill>
              </a:rPr>
              <a:t>, </a:t>
            </a:r>
            <a:r>
              <a:rPr lang="en-AU" sz="2300" dirty="0" err="1">
                <a:solidFill>
                  <a:srgbClr val="58595B"/>
                </a:solidFill>
              </a:rPr>
              <a:t>hogy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elértük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az</a:t>
            </a:r>
            <a:r>
              <a:rPr lang="en-AU" sz="2300" dirty="0">
                <a:solidFill>
                  <a:srgbClr val="58595B"/>
                </a:solidFill>
              </a:rPr>
              <a:t> ESO Angels </a:t>
            </a:r>
            <a:r>
              <a:rPr lang="en-AU" sz="2300" dirty="0" err="1">
                <a:solidFill>
                  <a:srgbClr val="58595B"/>
                </a:solidFill>
              </a:rPr>
              <a:t>Díj</a:t>
            </a:r>
            <a:r>
              <a:rPr lang="en-AU" sz="2300" dirty="0">
                <a:solidFill>
                  <a:srgbClr val="58595B"/>
                </a:solidFill>
              </a:rPr>
              <a:t> </a:t>
            </a:r>
            <a:r>
              <a:rPr lang="en-AU" sz="2300" b="1" kern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Gyémánt</a:t>
            </a:r>
            <a:r>
              <a:rPr lang="en-AU" sz="1800" b="1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en-AU" sz="2300" dirty="0" err="1">
                <a:solidFill>
                  <a:srgbClr val="58595B"/>
                </a:solidFill>
              </a:rPr>
              <a:t>Fokozatát</a:t>
            </a:r>
            <a:r>
              <a:rPr lang="en-AU" sz="2300" dirty="0">
                <a:solidFill>
                  <a:srgbClr val="58595B"/>
                </a:solidFill>
              </a:rPr>
              <a:t>, </a:t>
            </a:r>
            <a:r>
              <a:rPr lang="en-AU" sz="2300" dirty="0" err="1">
                <a:solidFill>
                  <a:srgbClr val="58595B"/>
                </a:solidFill>
              </a:rPr>
              <a:t>és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hivatalosan</a:t>
            </a:r>
            <a:r>
              <a:rPr lang="en-AU" sz="2300" dirty="0">
                <a:solidFill>
                  <a:srgbClr val="58595B"/>
                </a:solidFill>
              </a:rPr>
              <a:t> is </a:t>
            </a:r>
            <a:r>
              <a:rPr lang="en-AU" sz="2300" dirty="0" err="1">
                <a:solidFill>
                  <a:srgbClr val="58595B"/>
                </a:solidFill>
              </a:rPr>
              <a:t>elismerik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munkánkat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az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idei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hazai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kongresszuson</a:t>
            </a:r>
            <a:r>
              <a:rPr lang="en-AU" sz="2300" dirty="0">
                <a:solidFill>
                  <a:srgbClr val="58595B"/>
                </a:solidFill>
              </a:rPr>
              <a:t>, </a:t>
            </a:r>
            <a:r>
              <a:rPr lang="en-AU" sz="2300" dirty="0" err="1">
                <a:solidFill>
                  <a:srgbClr val="58595B"/>
                </a:solidFill>
              </a:rPr>
              <a:t>melyen</a:t>
            </a:r>
            <a:r>
              <a:rPr lang="en-AU" sz="2300" dirty="0">
                <a:solidFill>
                  <a:srgbClr val="58595B"/>
                </a:solidFill>
              </a:rPr>
              <a:t> a </a:t>
            </a:r>
            <a:r>
              <a:rPr lang="en-AU" sz="2300" dirty="0" err="1">
                <a:solidFill>
                  <a:srgbClr val="58595B"/>
                </a:solidFill>
              </a:rPr>
              <a:t>szakma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kíválóságai</a:t>
            </a:r>
            <a:r>
              <a:rPr lang="en-AU" sz="2300" dirty="0">
                <a:solidFill>
                  <a:srgbClr val="58595B"/>
                </a:solidFill>
              </a:rPr>
              <a:t> is </a:t>
            </a:r>
            <a:r>
              <a:rPr lang="en-AU" sz="2300" dirty="0" err="1">
                <a:solidFill>
                  <a:srgbClr val="58595B"/>
                </a:solidFill>
              </a:rPr>
              <a:t>részt</a:t>
            </a:r>
            <a:r>
              <a:rPr lang="en-AU" sz="2300" dirty="0">
                <a:solidFill>
                  <a:srgbClr val="58595B"/>
                </a:solidFill>
              </a:rPr>
              <a:t> </a:t>
            </a:r>
            <a:r>
              <a:rPr lang="en-AU" sz="2300" dirty="0" err="1">
                <a:solidFill>
                  <a:srgbClr val="58595B"/>
                </a:solidFill>
              </a:rPr>
              <a:t>vesznek</a:t>
            </a:r>
            <a:r>
              <a:rPr lang="en-GB" sz="2300" dirty="0">
                <a:solidFill>
                  <a:srgbClr val="58595B"/>
                </a:solidFill>
              </a:rPr>
              <a:t>.</a:t>
            </a:r>
            <a:r>
              <a:rPr lang="en-GB" sz="2100" dirty="0">
                <a:solidFill>
                  <a:srgbClr val="58595B"/>
                </a:solidFill>
              </a:rPr>
              <a:t> 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D</a:t>
            </a:r>
            <a:r>
              <a:rPr lang="en-AU" sz="6000" dirty="0" err="1">
                <a:solidFill>
                  <a:schemeClr val="tx1"/>
                </a:solidFill>
                <a:latin typeface="Angelina" panose="00000400000000000000" pitchFamily="2" charset="0"/>
              </a:rPr>
              <a:t>íjak</a:t>
            </a:r>
            <a:endParaRPr lang="en-GB" sz="5800" spc="-80" dirty="0">
              <a:solidFill>
                <a:schemeClr val="tx1"/>
              </a:solidFill>
              <a:latin typeface="Angelina" panose="000004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90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1073</TotalTime>
  <Words>50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531</cp:revision>
  <dcterms:created xsi:type="dcterms:W3CDTF">2016-03-24T07:27:19Z</dcterms:created>
  <dcterms:modified xsi:type="dcterms:W3CDTF">2023-11-15T12:30:25Z</dcterms:modified>
</cp:coreProperties>
</file>